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sldIdLst>
    <p:sldId id="256" r:id="rId2"/>
    <p:sldId id="261" r:id="rId3"/>
    <p:sldId id="257" r:id="rId4"/>
    <p:sldId id="258" r:id="rId5"/>
    <p:sldId id="259" r:id="rId6"/>
    <p:sldId id="260"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6" d="100"/>
          <a:sy n="106" d="100"/>
        </p:scale>
        <p:origin x="126"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E433FD87-EED2-4C54-9F2E-4ED4FB08711B}"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4AFC65-8125-47C1-85EE-F1DF8EF0F353}"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4369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33FD87-EED2-4C54-9F2E-4ED4FB08711B}"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4AFC65-8125-47C1-85EE-F1DF8EF0F353}" type="slidenum">
              <a:rPr lang="en-US" smtClean="0"/>
              <a:t>‹#›</a:t>
            </a:fld>
            <a:endParaRPr lang="en-US"/>
          </a:p>
        </p:txBody>
      </p:sp>
    </p:spTree>
    <p:extLst>
      <p:ext uri="{BB962C8B-B14F-4D97-AF65-F5344CB8AC3E}">
        <p14:creationId xmlns:p14="http://schemas.microsoft.com/office/powerpoint/2010/main" val="1676355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33FD87-EED2-4C54-9F2E-4ED4FB08711B}"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4AFC65-8125-47C1-85EE-F1DF8EF0F353}"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5382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33FD87-EED2-4C54-9F2E-4ED4FB08711B}"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4AFC65-8125-47C1-85EE-F1DF8EF0F353}" type="slidenum">
              <a:rPr lang="en-US" smtClean="0"/>
              <a:t>‹#›</a:t>
            </a:fld>
            <a:endParaRPr lang="en-US"/>
          </a:p>
        </p:txBody>
      </p:sp>
    </p:spTree>
    <p:extLst>
      <p:ext uri="{BB962C8B-B14F-4D97-AF65-F5344CB8AC3E}">
        <p14:creationId xmlns:p14="http://schemas.microsoft.com/office/powerpoint/2010/main" val="3340161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433FD87-EED2-4C54-9F2E-4ED4FB08711B}"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4AFC65-8125-47C1-85EE-F1DF8EF0F353}"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3519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433FD87-EED2-4C54-9F2E-4ED4FB08711B}"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4AFC65-8125-47C1-85EE-F1DF8EF0F353}" type="slidenum">
              <a:rPr lang="en-US" smtClean="0"/>
              <a:t>‹#›</a:t>
            </a:fld>
            <a:endParaRPr lang="en-US"/>
          </a:p>
        </p:txBody>
      </p:sp>
    </p:spTree>
    <p:extLst>
      <p:ext uri="{BB962C8B-B14F-4D97-AF65-F5344CB8AC3E}">
        <p14:creationId xmlns:p14="http://schemas.microsoft.com/office/powerpoint/2010/main" val="1443450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433FD87-EED2-4C54-9F2E-4ED4FB08711B}" type="datetimeFigureOut">
              <a:rPr lang="en-US" smtClean="0"/>
              <a:t>1/24/2023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4AFC65-8125-47C1-85EE-F1DF8EF0F353}" type="slidenum">
              <a:rPr lang="en-US" smtClean="0"/>
              <a:t>‹#›</a:t>
            </a:fld>
            <a:endParaRPr lang="en-US"/>
          </a:p>
        </p:txBody>
      </p:sp>
    </p:spTree>
    <p:extLst>
      <p:ext uri="{BB962C8B-B14F-4D97-AF65-F5344CB8AC3E}">
        <p14:creationId xmlns:p14="http://schemas.microsoft.com/office/powerpoint/2010/main" val="3687356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433FD87-EED2-4C54-9F2E-4ED4FB08711B}" type="datetimeFigureOut">
              <a:rPr lang="en-US" smtClean="0"/>
              <a:t>1/24/2023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4AFC65-8125-47C1-85EE-F1DF8EF0F353}" type="slidenum">
              <a:rPr lang="en-US" smtClean="0"/>
              <a:t>‹#›</a:t>
            </a:fld>
            <a:endParaRPr lang="en-US"/>
          </a:p>
        </p:txBody>
      </p:sp>
    </p:spTree>
    <p:extLst>
      <p:ext uri="{BB962C8B-B14F-4D97-AF65-F5344CB8AC3E}">
        <p14:creationId xmlns:p14="http://schemas.microsoft.com/office/powerpoint/2010/main" val="3805852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33FD87-EED2-4C54-9F2E-4ED4FB08711B}" type="datetimeFigureOut">
              <a:rPr lang="en-US" smtClean="0"/>
              <a:t>1/24/2023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4AFC65-8125-47C1-85EE-F1DF8EF0F353}" type="slidenum">
              <a:rPr lang="en-US" smtClean="0"/>
              <a:t>‹#›</a:t>
            </a:fld>
            <a:endParaRPr lang="en-US"/>
          </a:p>
        </p:txBody>
      </p:sp>
    </p:spTree>
    <p:extLst>
      <p:ext uri="{BB962C8B-B14F-4D97-AF65-F5344CB8AC3E}">
        <p14:creationId xmlns:p14="http://schemas.microsoft.com/office/powerpoint/2010/main" val="930651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433FD87-EED2-4C54-9F2E-4ED4FB08711B}"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4AFC65-8125-47C1-85EE-F1DF8EF0F353}" type="slidenum">
              <a:rPr lang="en-US" smtClean="0"/>
              <a:t>‹#›</a:t>
            </a:fld>
            <a:endParaRPr lang="en-US"/>
          </a:p>
        </p:txBody>
      </p:sp>
    </p:spTree>
    <p:extLst>
      <p:ext uri="{BB962C8B-B14F-4D97-AF65-F5344CB8AC3E}">
        <p14:creationId xmlns:p14="http://schemas.microsoft.com/office/powerpoint/2010/main" val="1417869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33FD87-EED2-4C54-9F2E-4ED4FB08711B}"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4AFC65-8125-47C1-85EE-F1DF8EF0F353}"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6139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433FD87-EED2-4C54-9F2E-4ED4FB08711B}" type="datetimeFigureOut">
              <a:rPr lang="en-US" smtClean="0"/>
              <a:t>1/24/2023</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74AFC65-8125-47C1-85EE-F1DF8EF0F353}"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649819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60EAF8-8EF9-49DA-B13C-1BB2699B3481}"/>
              </a:ext>
            </a:extLst>
          </p:cNvPr>
          <p:cNvSpPr>
            <a:spLocks noGrp="1"/>
          </p:cNvSpPr>
          <p:nvPr>
            <p:ph type="title"/>
          </p:nvPr>
        </p:nvSpPr>
        <p:spPr/>
        <p:txBody>
          <a:bodyPr>
            <a:normAutofit/>
          </a:bodyPr>
          <a:lstStyle/>
          <a:p>
            <a:r>
              <a:rPr lang="en-US" dirty="0"/>
              <a:t>MASLENITSA</a:t>
            </a:r>
          </a:p>
        </p:txBody>
      </p:sp>
      <p:pic>
        <p:nvPicPr>
          <p:cNvPr id="8" name="Picture Placeholder 7">
            <a:extLst>
              <a:ext uri="{FF2B5EF4-FFF2-40B4-BE49-F238E27FC236}">
                <a16:creationId xmlns:a16="http://schemas.microsoft.com/office/drawing/2014/main" id="{51C71D98-72D1-493C-BFBE-266AFCC55C2F}"/>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24993" b="24993"/>
          <a:stretch>
            <a:fillRect/>
          </a:stretch>
        </p:blipFill>
        <p:spPr/>
      </p:pic>
      <p:sp>
        <p:nvSpPr>
          <p:cNvPr id="6" name="Text Placeholder 5">
            <a:extLst>
              <a:ext uri="{FF2B5EF4-FFF2-40B4-BE49-F238E27FC236}">
                <a16:creationId xmlns:a16="http://schemas.microsoft.com/office/drawing/2014/main" id="{D228560A-1939-4233-B05B-697E6A1F1625}"/>
              </a:ext>
            </a:extLst>
          </p:cNvPr>
          <p:cNvSpPr>
            <a:spLocks noGrp="1"/>
          </p:cNvSpPr>
          <p:nvPr>
            <p:ph type="body" sz="half" idx="2"/>
          </p:nvPr>
        </p:nvSpPr>
        <p:spPr/>
        <p:txBody>
          <a:bodyPr/>
          <a:lstStyle/>
          <a:p>
            <a:r>
              <a:rPr lang="en-US" dirty="0"/>
              <a:t>SEPTEMBER 2019</a:t>
            </a:r>
          </a:p>
        </p:txBody>
      </p:sp>
    </p:spTree>
    <p:extLst>
      <p:ext uri="{BB962C8B-B14F-4D97-AF65-F5344CB8AC3E}">
        <p14:creationId xmlns:p14="http://schemas.microsoft.com/office/powerpoint/2010/main" val="1683126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BD99B-E966-47E2-8D43-6966DBDD815F}"/>
              </a:ext>
            </a:extLst>
          </p:cNvPr>
          <p:cNvSpPr>
            <a:spLocks noGrp="1"/>
          </p:cNvSpPr>
          <p:nvPr>
            <p:ph type="title"/>
          </p:nvPr>
        </p:nvSpPr>
        <p:spPr/>
        <p:txBody>
          <a:bodyPr/>
          <a:lstStyle/>
          <a:p>
            <a:r>
              <a:rPr lang="en-US" dirty="0"/>
              <a:t>What is Maslenitsa?</a:t>
            </a:r>
          </a:p>
        </p:txBody>
      </p:sp>
      <p:sp>
        <p:nvSpPr>
          <p:cNvPr id="3" name="Content Placeholder 2">
            <a:extLst>
              <a:ext uri="{FF2B5EF4-FFF2-40B4-BE49-F238E27FC236}">
                <a16:creationId xmlns:a16="http://schemas.microsoft.com/office/drawing/2014/main" id="{A73DA792-2715-49F8-ABCB-9D2E54EB30F8}"/>
              </a:ext>
            </a:extLst>
          </p:cNvPr>
          <p:cNvSpPr>
            <a:spLocks noGrp="1"/>
          </p:cNvSpPr>
          <p:nvPr>
            <p:ph idx="1"/>
          </p:nvPr>
        </p:nvSpPr>
        <p:spPr/>
        <p:txBody>
          <a:bodyPr/>
          <a:lstStyle/>
          <a:p>
            <a:r>
              <a:rPr lang="en-US" dirty="0"/>
              <a:t>Maslenitsa is one of the oldest surviving Slavic holiday. The festival combines pagan and Orthodox traditions. It originated as the pagan New Year celebration welcoming the arrival of spring, bringing together families, commemorating the dead, and eating pancakes! Pancake, the symbol of the holiday, is the representation of both– the sun in the pagan tradition, and the last opportunity to enjoy butter, milk, and eggs before the Lent, as meat is already forbidden by the beginning of Maslenitsa. Usually Maslenitsa lasts for seven days and on the last day of this holiday people burn a doll which is made of branches and straw and dressed in bright clothes. This doll is called “Maslenitsa” and it symbolizes the cold and severe winter. By burning “Maslenitsa” people say goodbye to winter and greet a warm spring</a:t>
            </a:r>
          </a:p>
          <a:p>
            <a:endParaRPr lang="en-US" dirty="0"/>
          </a:p>
        </p:txBody>
      </p:sp>
    </p:spTree>
    <p:extLst>
      <p:ext uri="{BB962C8B-B14F-4D97-AF65-F5344CB8AC3E}">
        <p14:creationId xmlns:p14="http://schemas.microsoft.com/office/powerpoint/2010/main" val="1617106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8F2C65-E7D7-402F-B1E7-66F094F9C2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454" y="0"/>
            <a:ext cx="5143500" cy="6858000"/>
          </a:xfrm>
          <a:prstGeom prst="rect">
            <a:avLst/>
          </a:prstGeom>
        </p:spPr>
      </p:pic>
      <p:pic>
        <p:nvPicPr>
          <p:cNvPr id="8" name="Picture 7">
            <a:extLst>
              <a:ext uri="{FF2B5EF4-FFF2-40B4-BE49-F238E27FC236}">
                <a16:creationId xmlns:a16="http://schemas.microsoft.com/office/drawing/2014/main" id="{E3594F5D-0089-4122-9D41-D7F4C0E455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3000"/>
            <a:ext cx="6096000" cy="4572000"/>
          </a:xfrm>
          <a:prstGeom prst="rect">
            <a:avLst/>
          </a:prstGeom>
        </p:spPr>
      </p:pic>
    </p:spTree>
    <p:extLst>
      <p:ext uri="{BB962C8B-B14F-4D97-AF65-F5344CB8AC3E}">
        <p14:creationId xmlns:p14="http://schemas.microsoft.com/office/powerpoint/2010/main" val="3704184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35AFD4-FEB3-46FA-93A7-1A4A273342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0257" y="1069596"/>
            <a:ext cx="6291743" cy="4718807"/>
          </a:xfrm>
          <a:prstGeom prst="rect">
            <a:avLst/>
          </a:prstGeom>
        </p:spPr>
      </p:pic>
      <p:pic>
        <p:nvPicPr>
          <p:cNvPr id="5" name="Picture 4">
            <a:extLst>
              <a:ext uri="{FF2B5EF4-FFF2-40B4-BE49-F238E27FC236}">
                <a16:creationId xmlns:a16="http://schemas.microsoft.com/office/drawing/2014/main" id="{AEF47F54-4227-4727-8CCC-EA52050E7A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712" y="-1"/>
            <a:ext cx="5143500" cy="6858000"/>
          </a:xfrm>
          <a:prstGeom prst="rect">
            <a:avLst/>
          </a:prstGeom>
        </p:spPr>
      </p:pic>
    </p:spTree>
    <p:extLst>
      <p:ext uri="{BB962C8B-B14F-4D97-AF65-F5344CB8AC3E}">
        <p14:creationId xmlns:p14="http://schemas.microsoft.com/office/powerpoint/2010/main" val="3088980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022DC7-5199-4661-9961-AEC8BB12C7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64640"/>
            <a:ext cx="5933813" cy="4450360"/>
          </a:xfrm>
          <a:prstGeom prst="rect">
            <a:avLst/>
          </a:prstGeom>
        </p:spPr>
      </p:pic>
      <p:pic>
        <p:nvPicPr>
          <p:cNvPr id="5" name="Picture 4">
            <a:extLst>
              <a:ext uri="{FF2B5EF4-FFF2-40B4-BE49-F238E27FC236}">
                <a16:creationId xmlns:a16="http://schemas.microsoft.com/office/drawing/2014/main" id="{347578E2-268C-4797-B6ED-56C8AEF7ED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186" y="1264638"/>
            <a:ext cx="5933814" cy="4450361"/>
          </a:xfrm>
          <a:prstGeom prst="rect">
            <a:avLst/>
          </a:prstGeom>
        </p:spPr>
      </p:pic>
    </p:spTree>
    <p:extLst>
      <p:ext uri="{BB962C8B-B14F-4D97-AF65-F5344CB8AC3E}">
        <p14:creationId xmlns:p14="http://schemas.microsoft.com/office/powerpoint/2010/main" val="1671453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889843-6CFA-4175-9557-3253B3F623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5289" y="0"/>
            <a:ext cx="5143500" cy="6858000"/>
          </a:xfrm>
          <a:prstGeom prst="rect">
            <a:avLst/>
          </a:prstGeom>
        </p:spPr>
      </p:pic>
      <p:pic>
        <p:nvPicPr>
          <p:cNvPr id="5" name="Picture 4">
            <a:extLst>
              <a:ext uri="{FF2B5EF4-FFF2-40B4-BE49-F238E27FC236}">
                <a16:creationId xmlns:a16="http://schemas.microsoft.com/office/drawing/2014/main" id="{1F351951-7851-46A4-9307-6985856DE1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41283"/>
            <a:ext cx="6367244" cy="4775433"/>
          </a:xfrm>
          <a:prstGeom prst="rect">
            <a:avLst/>
          </a:prstGeom>
        </p:spPr>
      </p:pic>
    </p:spTree>
    <p:extLst>
      <p:ext uri="{BB962C8B-B14F-4D97-AF65-F5344CB8AC3E}">
        <p14:creationId xmlns:p14="http://schemas.microsoft.com/office/powerpoint/2010/main" val="7359230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12</TotalTime>
  <Words>161</Words>
  <Application>Microsoft Office PowerPoint</Application>
  <PresentationFormat>Widescreen</PresentationFormat>
  <Paragraphs>4</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Tw Cen MT</vt:lpstr>
      <vt:lpstr>Tw Cen MT Condensed</vt:lpstr>
      <vt:lpstr>Wingdings 3</vt:lpstr>
      <vt:lpstr>Integral</vt:lpstr>
      <vt:lpstr>MASLENITSA</vt:lpstr>
      <vt:lpstr>What is Maslenitsa?</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MASLENITSA</dc:title>
  <dc:creator>Emely S Montes De Oca</dc:creator>
  <cp:lastModifiedBy>Emely S Montes De Oca</cp:lastModifiedBy>
  <cp:revision>4</cp:revision>
  <dcterms:created xsi:type="dcterms:W3CDTF">2022-10-12T20:00:04Z</dcterms:created>
  <dcterms:modified xsi:type="dcterms:W3CDTF">2023-01-24T14:30:12Z</dcterms:modified>
</cp:coreProperties>
</file>