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6A37-8155-473A-92B6-20A942F7C6FE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7EA1-C621-429C-9A30-AE5FBB3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2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6A37-8155-473A-92B6-20A942F7C6FE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7EA1-C621-429C-9A30-AE5FBB3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05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6A37-8155-473A-92B6-20A942F7C6FE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7EA1-C621-429C-9A30-AE5FBB3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35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6A37-8155-473A-92B6-20A942F7C6FE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7EA1-C621-429C-9A30-AE5FBB3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57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6A37-8155-473A-92B6-20A942F7C6FE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7EA1-C621-429C-9A30-AE5FBB3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93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6A37-8155-473A-92B6-20A942F7C6FE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7EA1-C621-429C-9A30-AE5FBB3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76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6A37-8155-473A-92B6-20A942F7C6FE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7EA1-C621-429C-9A30-AE5FBB3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07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6A37-8155-473A-92B6-20A942F7C6FE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7EA1-C621-429C-9A30-AE5FBB3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21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6A37-8155-473A-92B6-20A942F7C6FE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7EA1-C621-429C-9A30-AE5FBB3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01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6A37-8155-473A-92B6-20A942F7C6FE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7EA1-C621-429C-9A30-AE5FBB3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10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6A37-8155-473A-92B6-20A942F7C6FE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7EA1-C621-429C-9A30-AE5FBB3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4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B596A37-8155-473A-92B6-20A942F7C6FE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0DC17EA1-C621-429C-9A30-AE5FBB304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8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DB3FA-AA4A-4CD0-9686-547F474B6C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SL Manson Japan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0EEA19-900C-4964-8180-55B706AADC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October</a:t>
            </a:r>
            <a:r>
              <a:rPr lang="en-US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495182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321917-D522-4B9C-BC2A-E5E417F6C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606" y="751863"/>
            <a:ext cx="7139031" cy="535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91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D971A5-682F-4EA6-B950-D355C78AA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919" y="751863"/>
            <a:ext cx="7139031" cy="535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57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01C2BF-8522-433D-BF3C-8D3E70824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82" y="771787"/>
            <a:ext cx="7085900" cy="53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225B4B-D021-469E-BE7A-675D19EE4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106" y="752912"/>
            <a:ext cx="7136233" cy="535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11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DC7321-7617-44C2-9CDD-8242EB199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382" y="737182"/>
            <a:ext cx="7178180" cy="538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67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DE36AB-FB4B-4986-A509-EA92D12B0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56" y="757106"/>
            <a:ext cx="7125049" cy="534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49413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5</TotalTime>
  <Words>5</Words>
  <Application>Microsoft Office PowerPoint</Application>
  <PresentationFormat>Widescreen</PresentationFormat>
  <Paragraphs>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Corbel</vt:lpstr>
      <vt:lpstr>Wingdings 2</vt:lpstr>
      <vt:lpstr>Frame</vt:lpstr>
      <vt:lpstr>SL Manson Japan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 Manson Japan</dc:title>
  <dc:creator>Emely S Montes De Oca</dc:creator>
  <cp:lastModifiedBy>Emely S Montes De Oca</cp:lastModifiedBy>
  <cp:revision>1</cp:revision>
  <dcterms:created xsi:type="dcterms:W3CDTF">2023-01-23T20:16:36Z</dcterms:created>
  <dcterms:modified xsi:type="dcterms:W3CDTF">2023-01-23T20:22:23Z</dcterms:modified>
</cp:coreProperties>
</file>