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90" r:id="rId4"/>
  </p:sldMasterIdLst>
  <p:notesMasterIdLst>
    <p:notesMasterId r:id="rId13"/>
  </p:notes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58E33-362B-4F52-B731-2FB609627CB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C149C-479E-4175-B238-B83A279F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01A066A-F60E-4469-A51E-42B40045F78C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16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003F-E888-4337-8DD2-656047BA15A6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524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003F-E888-4337-8DD2-656047BA15A6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1663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003F-E888-4337-8DD2-656047BA15A6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3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DA5F-3EE7-4CFF-848A-2606F66DB1AF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1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003F-E888-4337-8DD2-656047BA15A6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840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003F-E888-4337-8DD2-656047BA15A6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097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E4E3-B64C-4237-8687-BAC7991FDB2C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8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ACEA-6B5A-4451-8677-849374714880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5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003F-E888-4337-8DD2-656047BA15A6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33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57B-1EE4-4B49-972C-8666FBD405E4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06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8F2003F-E888-4337-8DD2-656047BA15A6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26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1FB0-C7F0-44DF-B34F-70779584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 in Jacksonville, </a:t>
            </a:r>
            <a:r>
              <a:rPr lang="en-US" dirty="0" err="1"/>
              <a:t>fl</a:t>
            </a:r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2A9E6AA-1BED-4A0E-AD34-EB40BD58F3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993" b="24993"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BA5C4D6-FFF7-4D61-9D29-2FFF43B8D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46630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505DD2-B70F-4D3F-9762-C390F7FAB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83"/>
          <a:stretch/>
        </p:blipFill>
        <p:spPr>
          <a:xfrm flipV="1">
            <a:off x="0" y="4580389"/>
            <a:ext cx="12192000" cy="2277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D6CDF-1D57-427E-97B6-6B72A4E9D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92" y="0"/>
            <a:ext cx="51435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17B888-9D79-4D2E-9E40-0CCD7CF34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906" y="1112590"/>
            <a:ext cx="6177094" cy="46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0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505DD2-B70F-4D3F-9762-C390F7FAB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83"/>
          <a:stretch/>
        </p:blipFill>
        <p:spPr>
          <a:xfrm flipV="1">
            <a:off x="0" y="4580389"/>
            <a:ext cx="12192000" cy="2277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3CFDA1-E13A-46B6-9677-053749F6E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454" y="0"/>
            <a:ext cx="5143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1A86E9-BB4F-426D-A5C8-C5CCBC595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4277"/>
            <a:ext cx="6252595" cy="468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505DD2-B70F-4D3F-9762-C390F7FAB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83"/>
          <a:stretch/>
        </p:blipFill>
        <p:spPr>
          <a:xfrm flipV="1">
            <a:off x="0" y="4580389"/>
            <a:ext cx="12192000" cy="2277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F47B30-E08F-4C77-AC58-6D1908735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35" y="0"/>
            <a:ext cx="5143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236E1F-3BD2-4509-B5B1-736E2CB80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370" y="1151389"/>
            <a:ext cx="6073630" cy="45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7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505DD2-B70F-4D3F-9762-C390F7FAB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83"/>
          <a:stretch/>
        </p:blipFill>
        <p:spPr>
          <a:xfrm flipV="1">
            <a:off x="0" y="4580389"/>
            <a:ext cx="12192000" cy="2277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6C1372-67A7-4421-B471-1BEA2E35C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760" y="0"/>
            <a:ext cx="51435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FCCEB1-5E92-4E84-8CB3-A81266DFE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2065"/>
            <a:ext cx="6300132" cy="47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7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505DD2-B70F-4D3F-9762-C390F7FAB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83"/>
          <a:stretch/>
        </p:blipFill>
        <p:spPr>
          <a:xfrm flipV="1">
            <a:off x="0" y="4580389"/>
            <a:ext cx="12192000" cy="2277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57D03A-802E-4B26-BD73-DC3780B9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82" y="0"/>
            <a:ext cx="51435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02B4F9-D969-416A-9350-F13193C83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19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1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505DD2-B70F-4D3F-9762-C390F7FAB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83"/>
          <a:stretch/>
        </p:blipFill>
        <p:spPr>
          <a:xfrm flipV="1">
            <a:off x="0" y="4580389"/>
            <a:ext cx="12192000" cy="2277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813098-3E98-4106-A056-D573F6212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36" y="989901"/>
            <a:ext cx="6504264" cy="4878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9AFB57-F53F-4686-ADFE-985C35577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1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5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505DD2-B70F-4D3F-9762-C390F7FAB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83"/>
          <a:stretch/>
        </p:blipFill>
        <p:spPr>
          <a:xfrm flipV="1">
            <a:off x="0" y="4580389"/>
            <a:ext cx="12192000" cy="2277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959415-35BA-4079-8397-5F36DDC3F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70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99C30C-D4EF-40A1-90A6-0C8077024112}">
  <ds:schemaRefs>
    <ds:schemaRef ds:uri="16c05727-aa75-4e4a-9b5f-8a80a116589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A78EF8-E824-4C87-A4FF-3288A5E91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7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Tw Cen MT</vt:lpstr>
      <vt:lpstr>Tw Cen MT Condensed</vt:lpstr>
      <vt:lpstr>Wingdings 3</vt:lpstr>
      <vt:lpstr>Integral</vt:lpstr>
      <vt:lpstr>Easter in Jacksonville, fl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2022-10-03T18:24:27Z</dcterms:created>
  <dcterms:modified xsi:type="dcterms:W3CDTF">2022-10-03T18:38:37Z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