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6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933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185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08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3553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37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8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3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8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3D79-6C13-406A-AD94-710C7D091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997" y="2420259"/>
            <a:ext cx="6356006" cy="1646302"/>
          </a:xfrm>
        </p:spPr>
        <p:txBody>
          <a:bodyPr/>
          <a:lstStyle/>
          <a:p>
            <a:r>
              <a:rPr lang="en-US" dirty="0"/>
              <a:t>HISPANIC HERITAGE MONTH KICKOFF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623C5-EDEF-48CE-92DB-6707C3B2C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35926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79AD-36BB-442D-832C-F265D5E2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BA01C-4CC3-4133-AB44-9664A354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7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BC67B-D888-46F6-AAB6-269414C4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3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4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HISPANIC HERITAGE MONTH KICKOFF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HERITAGE MONTH KICKOFF</dc:title>
  <dc:creator>Emely S Montes De Oca</dc:creator>
  <cp:lastModifiedBy>Emely S Montes De Oca</cp:lastModifiedBy>
  <cp:revision>2</cp:revision>
  <dcterms:created xsi:type="dcterms:W3CDTF">2022-10-03T17:28:17Z</dcterms:created>
  <dcterms:modified xsi:type="dcterms:W3CDTF">2022-10-03T18:11:24Z</dcterms:modified>
</cp:coreProperties>
</file>