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66" r:id="rId5"/>
    <p:sldId id="26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0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8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8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1B666B-8C35-47EB-8FE9-B41DEF10CEBE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61B86A-3224-4250-86C7-8653E6F5A0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574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521A-8768-4D9A-94B2-8DBC5BF61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Henna 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53AE3-2F54-4B81-B4CF-5FD2B10A9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47F04-A61E-45A2-ADDE-8923BA31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/>
        </p:blipFill>
        <p:spPr>
          <a:xfrm>
            <a:off x="0" y="1023167"/>
            <a:ext cx="8254767" cy="3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E73E0A-7F8C-43CB-9CE1-DCAB1270C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5" y="938061"/>
            <a:ext cx="10786849" cy="49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B149F-FCDC-43C5-8D29-ABDE20A31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27" y="437509"/>
            <a:ext cx="4487236" cy="5982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BFEC1-C8BD-47F1-806F-F893837C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39" y="437508"/>
            <a:ext cx="4487236" cy="59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7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F532B-5CCA-46B8-A8F9-7DF5E72D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73" y="863290"/>
            <a:ext cx="5151541" cy="5144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95A2C-03E8-4408-8F61-101CDBC6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988" y="853229"/>
            <a:ext cx="5151541" cy="51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37F59-4DFA-4DCA-9900-72EAD8DA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379602"/>
            <a:ext cx="8131728" cy="60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C6661-A41A-400C-9C28-D12197AA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10" y="538993"/>
            <a:ext cx="4335011" cy="5780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E395B-7163-4E34-B963-D03A9740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0" y="538993"/>
            <a:ext cx="4335011" cy="57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0CE06-DBB5-4D25-BCC0-E2F9A34E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4" y="329268"/>
            <a:ext cx="8265952" cy="6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2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</TotalTime>
  <Words>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Henna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Henna party</dc:title>
  <dc:creator>Emely S Montes De Oca</dc:creator>
  <cp:lastModifiedBy>Emely S Montes De Oca</cp:lastModifiedBy>
  <cp:revision>2</cp:revision>
  <dcterms:created xsi:type="dcterms:W3CDTF">2023-01-30T20:42:14Z</dcterms:created>
  <dcterms:modified xsi:type="dcterms:W3CDTF">2023-01-30T20:54:18Z</dcterms:modified>
</cp:coreProperties>
</file>